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0.43699731903485262</c:v>
                </c:pt>
                <c:pt idx="1">
                  <c:v>0.55227882037533516</c:v>
                </c:pt>
                <c:pt idx="2">
                  <c:v>0</c:v>
                </c:pt>
                <c:pt idx="3">
                  <c:v>1.0723860589812329E-2</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7.4641522714885191</c:v>
                </c:pt>
                <c:pt idx="1">
                  <c:v>7.4796426978925554</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2.5358477285114809</c:v>
                </c:pt>
                <c:pt idx="1">
                  <c:v>2.5203573021074446</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8.6125828701997431</c:v>
                </c:pt>
                <c:pt idx="1">
                  <c:v>8.6289481617064787</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1.3874171298002569</c:v>
                </c:pt>
                <c:pt idx="1">
                  <c:v>1.3710518382935213</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8.1962913544944467</c:v>
                </c:pt>
                <c:pt idx="1">
                  <c:v>8.1530263925270674</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1.8037086455055533</c:v>
                </c:pt>
                <c:pt idx="1">
                  <c:v>1.8469736074729326</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4.2357023312548874</c:v>
                </c:pt>
                <c:pt idx="1">
                  <c:v>4.1690618278684104</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5.7642976687451126</c:v>
                </c:pt>
                <c:pt idx="1">
                  <c:v>5.8309381721315896</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(87)</c:v>
                </c:pt>
                <c:pt idx="1">
                  <c:v>Midland Metroplitan University Hospital (86)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(87)</c:v>
                </c:pt>
                <c:pt idx="1">
                  <c:v>Midland Metroplitan University Hospital (86)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(87)</c:v>
                </c:pt>
                <c:pt idx="1">
                  <c:v>Midland Metroplitan University Hospital (86)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(87)</c:v>
                </c:pt>
                <c:pt idx="1">
                  <c:v>Midland Metroplitan University Hospital (86)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6.0126174804761137</c:v>
                </c:pt>
                <c:pt idx="1">
                  <c:v>5.9303351444936521</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(87)</c:v>
                </c:pt>
                <c:pt idx="1">
                  <c:v>Midland Metroplitan University Hospital (86)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(87)</c:v>
                </c:pt>
                <c:pt idx="1">
                  <c:v>Midland Metroplitan University Hospital (86)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(87)</c:v>
                </c:pt>
                <c:pt idx="1">
                  <c:v>Midland Metroplitan University Hospital (86)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3.9873825195238863</c:v>
                </c:pt>
                <c:pt idx="1">
                  <c:v>4.0696648555063479</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(362)</c:v>
                </c:pt>
                <c:pt idx="1">
                  <c:v>Midland Metroplitan University Hospital (344)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(362)</c:v>
                </c:pt>
                <c:pt idx="1">
                  <c:v>Midland Metroplitan University Hospital (344)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(362)</c:v>
                </c:pt>
                <c:pt idx="1">
                  <c:v>Midland Metroplitan University Hospital (344)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(362)</c:v>
                </c:pt>
                <c:pt idx="1">
                  <c:v>Midland Metroplitan University Hospital (344)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8.929854291906226</c:v>
                </c:pt>
                <c:pt idx="1">
                  <c:v>8.954205006030497</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(362)</c:v>
                </c:pt>
                <c:pt idx="1">
                  <c:v>Midland Metroplitan University Hospital (344)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(362)</c:v>
                </c:pt>
                <c:pt idx="1">
                  <c:v>Midland Metroplitan University Hospital (344)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(362)</c:v>
                </c:pt>
                <c:pt idx="1">
                  <c:v>Midland Metroplitan University Hospital (344)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1.070145708093774</c:v>
                </c:pt>
                <c:pt idx="1">
                  <c:v>1.045794993969503</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(254)</c:v>
                </c:pt>
                <c:pt idx="1">
                  <c:v>Midland Metroplitan University Hospital (244)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(254)</c:v>
                </c:pt>
                <c:pt idx="1">
                  <c:v>Midland Metroplitan University Hospital (244)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7.2056108316302154</c:v>
                </c:pt>
                <c:pt idx="1">
                  <c:v>7.2011640003372328</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(254)</c:v>
                </c:pt>
                <c:pt idx="1">
                  <c:v>Midland Metroplitan University Hospital (244)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(254)</c:v>
                </c:pt>
                <c:pt idx="1">
                  <c:v>Midland Metroplitan University Hospital (244)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(254)</c:v>
                </c:pt>
                <c:pt idx="1">
                  <c:v>Midland Metroplitan University Hospital (244)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(254)</c:v>
                </c:pt>
                <c:pt idx="1">
                  <c:v>Midland Metroplitan University Hospital (244)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(254)</c:v>
                </c:pt>
                <c:pt idx="1">
                  <c:v>Midland Metroplitan University Hospital (244)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2.7943891683697846</c:v>
                </c:pt>
                <c:pt idx="1">
                  <c:v>2.7988359996627672</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(197)</c:v>
                </c:pt>
                <c:pt idx="1">
                  <c:v>Midland Metroplitan University Hospital (186)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6.5687894449925572</c:v>
                </c:pt>
                <c:pt idx="1">
                  <c:v>6.5397422984674636</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(197)</c:v>
                </c:pt>
                <c:pt idx="1">
                  <c:v>Midland Metroplitan University Hospital (186)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(197)</c:v>
                </c:pt>
                <c:pt idx="1">
                  <c:v>Midland Metroplitan University Hospital (186)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(197)</c:v>
                </c:pt>
                <c:pt idx="1">
                  <c:v>Midland Metroplitan University Hospital (186)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(197)</c:v>
                </c:pt>
                <c:pt idx="1">
                  <c:v>Midland Metroplitan University Hospital (186)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(197)</c:v>
                </c:pt>
                <c:pt idx="1">
                  <c:v>Midland Metroplitan University Hospital (186)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(197)</c:v>
                </c:pt>
                <c:pt idx="1">
                  <c:v>Midland Metroplitan University Hospital (186)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3.4312105550074428</c:v>
                </c:pt>
                <c:pt idx="1">
                  <c:v>3.4602577015325364</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(144)</c:v>
                </c:pt>
                <c:pt idx="1">
                  <c:v>Midland Metroplitan University Hospital (139)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(144)</c:v>
                </c:pt>
                <c:pt idx="1">
                  <c:v>Midland Metroplitan University Hospital (139)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6.6356108643887621</c:v>
                </c:pt>
                <c:pt idx="1">
                  <c:v>6.642242063658931</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(144)</c:v>
                </c:pt>
                <c:pt idx="1">
                  <c:v>Midland Metroplitan University Hospital (139)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(144)</c:v>
                </c:pt>
                <c:pt idx="1">
                  <c:v>Midland Metroplitan University Hospital (139)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(144)</c:v>
                </c:pt>
                <c:pt idx="1">
                  <c:v>Midland Metroplitan University Hospital (139)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(144)</c:v>
                </c:pt>
                <c:pt idx="1">
                  <c:v>Midland Metroplitan University Hospital (139)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(144)</c:v>
                </c:pt>
                <c:pt idx="1">
                  <c:v>Midland Metroplitan University Hospital (139)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3.3643891356112379</c:v>
                </c:pt>
                <c:pt idx="1">
                  <c:v>3.357757936341069</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(178)</c:v>
                </c:pt>
                <c:pt idx="1">
                  <c:v>Midland Metroplitan University Hospital (168)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(178)</c:v>
                </c:pt>
                <c:pt idx="1">
                  <c:v>Midland Metroplitan University Hospital (168)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4.9549528822563316</c:v>
                </c:pt>
                <c:pt idx="1">
                  <c:v>4.779301846334743</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(178)</c:v>
                </c:pt>
                <c:pt idx="1">
                  <c:v>Midland Metroplitan University Hospital (168)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(178)</c:v>
                </c:pt>
                <c:pt idx="1">
                  <c:v>Midland Metroplitan University Hospital (168)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(178)</c:v>
                </c:pt>
                <c:pt idx="1">
                  <c:v>Midland Metroplitan University Hospital (168)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(178)</c:v>
                </c:pt>
                <c:pt idx="1">
                  <c:v>Midland Metroplitan University Hospital (168)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(178)</c:v>
                </c:pt>
                <c:pt idx="1">
                  <c:v>Midland Metroplitan University Hospital (168)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5.0450471177436684</c:v>
                </c:pt>
                <c:pt idx="1">
                  <c:v>5.220698153665257</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(333)</c:v>
                </c:pt>
                <c:pt idx="1">
                  <c:v>Midland Metroplitan University Hospital (314)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(333)</c:v>
                </c:pt>
                <c:pt idx="1">
                  <c:v>Midland Metroplitan University Hospital (314)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8.9416687367787819</c:v>
                </c:pt>
                <c:pt idx="1">
                  <c:v>8.9216186045388834</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(333)</c:v>
                </c:pt>
                <c:pt idx="1">
                  <c:v>Midland Metroplitan University Hospital (314)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(333)</c:v>
                </c:pt>
                <c:pt idx="1">
                  <c:v>Midland Metroplitan University Hospital (314)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(333)</c:v>
                </c:pt>
                <c:pt idx="1">
                  <c:v>Midland Metroplitan University Hospital (314)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(333)</c:v>
                </c:pt>
                <c:pt idx="1">
                  <c:v>Midland Metroplitan University Hospital (314)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(333)</c:v>
                </c:pt>
                <c:pt idx="1">
                  <c:v>Midland Metroplitan University Hospital (314)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1.0583312632212181</c:v>
                </c:pt>
                <c:pt idx="1">
                  <c:v>1.0783813954611166</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(351)</c:v>
                </c:pt>
                <c:pt idx="1">
                  <c:v>Midland Metroplitan University Hospital (333)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(351)</c:v>
                </c:pt>
                <c:pt idx="1">
                  <c:v>Midland Metroplitan University Hospital (333)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(351)</c:v>
                </c:pt>
                <c:pt idx="1">
                  <c:v>Midland Metroplitan University Hospital (333)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(351)</c:v>
                </c:pt>
                <c:pt idx="1">
                  <c:v>Midland Metroplitan University Hospital (333)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8.3986188208748462</c:v>
                </c:pt>
                <c:pt idx="1">
                  <c:v>8.4140857034631473</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(351)</c:v>
                </c:pt>
                <c:pt idx="1">
                  <c:v>Midland Metroplitan University Hospital (333)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(351)</c:v>
                </c:pt>
                <c:pt idx="1">
                  <c:v>Midland Metroplitan University Hospital (333)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(351)</c:v>
                </c:pt>
                <c:pt idx="1">
                  <c:v>Midland Metroplitan University Hospital (333)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1.6013811791251538</c:v>
                </c:pt>
                <c:pt idx="1">
                  <c:v>1.5859142965368527</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(368)</c:v>
                </c:pt>
                <c:pt idx="1">
                  <c:v>Midland Metroplitan University Hospital (349)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(368)</c:v>
                </c:pt>
                <c:pt idx="1">
                  <c:v>Midland Metroplitan University Hospital (349)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(368)</c:v>
                </c:pt>
                <c:pt idx="1">
                  <c:v>Midland Metroplitan University Hospital (349)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(368)</c:v>
                </c:pt>
                <c:pt idx="1">
                  <c:v>Midland Metroplitan University Hospital (349)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8.7762091009635537</c:v>
                </c:pt>
                <c:pt idx="1">
                  <c:v>8.7627870554031801</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(368)</c:v>
                </c:pt>
                <c:pt idx="1">
                  <c:v>Midland Metroplitan University Hospital (349)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(368)</c:v>
                </c:pt>
                <c:pt idx="1">
                  <c:v>Midland Metroplitan University Hospital (349)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(368)</c:v>
                </c:pt>
                <c:pt idx="1">
                  <c:v>Midland Metroplitan University Hospital (349)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1.2237908990364463</c:v>
                </c:pt>
                <c:pt idx="1">
                  <c:v>1.2372129445968199</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(363)</c:v>
                </c:pt>
                <c:pt idx="1">
                  <c:v>Midland Metroplitan University Hospital (345)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(363)</c:v>
                </c:pt>
                <c:pt idx="1">
                  <c:v>Midland Metroplitan University Hospital (345)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(363)</c:v>
                </c:pt>
                <c:pt idx="1">
                  <c:v>Midland Metroplitan University Hospital (345)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8.2947205847201229</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(363)</c:v>
                </c:pt>
                <c:pt idx="1">
                  <c:v>Midland Metroplitan University Hospital (345)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8.3646668623063505</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(363)</c:v>
                </c:pt>
                <c:pt idx="1">
                  <c:v>Midland Metroplitan University Hospital (345)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(363)</c:v>
                </c:pt>
                <c:pt idx="1">
                  <c:v>Midland Metroplitan University Hospital (345)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(363)</c:v>
                </c:pt>
                <c:pt idx="1">
                  <c:v>Midland Metroplitan University Hospital (345)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1.7052794152798771</c:v>
                </c:pt>
                <c:pt idx="1">
                  <c:v>1.6353331376936495</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(343)</c:v>
                </c:pt>
                <c:pt idx="1">
                  <c:v>Midland Metroplitan University Hospital (324)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(343)</c:v>
                </c:pt>
                <c:pt idx="1">
                  <c:v>Midland Metroplitan University Hospital (324)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8.0529760842810845</c:v>
                </c:pt>
                <c:pt idx="1">
                  <c:v>8.0941872422684362</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(343)</c:v>
                </c:pt>
                <c:pt idx="1">
                  <c:v>Midland Metroplitan University Hospital (324)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(343)</c:v>
                </c:pt>
                <c:pt idx="1">
                  <c:v>Midland Metroplitan University Hospital (324)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(343)</c:v>
                </c:pt>
                <c:pt idx="1">
                  <c:v>Midland Metroplitan University Hospital (324)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(343)</c:v>
                </c:pt>
                <c:pt idx="1">
                  <c:v>Midland Metroplitan University Hospital (324)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(343)</c:v>
                </c:pt>
                <c:pt idx="1">
                  <c:v>Midland Metroplitan University Hospital (324)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1.9470239157189155</c:v>
                </c:pt>
                <c:pt idx="1">
                  <c:v>1.9058127577315638</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(368)</c:v>
                </c:pt>
                <c:pt idx="1">
                  <c:v>Midland Metroplitan University Hospital (349)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(368)</c:v>
                </c:pt>
                <c:pt idx="1">
                  <c:v>Midland Metroplitan University Hospital (349)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8.367188593167338</c:v>
                </c:pt>
                <c:pt idx="1">
                  <c:v>8.3153225503221471</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(368)</c:v>
                </c:pt>
                <c:pt idx="1">
                  <c:v>Midland Metroplitan University Hospital (349)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(368)</c:v>
                </c:pt>
                <c:pt idx="1">
                  <c:v>Midland Metroplitan University Hospital (349)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(368)</c:v>
                </c:pt>
                <c:pt idx="1">
                  <c:v>Midland Metroplitan University Hospital (349)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(368)</c:v>
                </c:pt>
                <c:pt idx="1">
                  <c:v>Midland Metroplitan University Hospital (349)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(368)</c:v>
                </c:pt>
                <c:pt idx="1">
                  <c:v>Midland Metroplitan University Hospital (349)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1.632811406832662</c:v>
                </c:pt>
                <c:pt idx="1">
                  <c:v>1.6846774496778529</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(358)</c:v>
                </c:pt>
                <c:pt idx="1">
                  <c:v>Midland Metroplitan University Hospital (340)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(358)</c:v>
                </c:pt>
                <c:pt idx="1">
                  <c:v>Midland Metroplitan University Hospital (340)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7.8587817961147604</c:v>
                </c:pt>
                <c:pt idx="1">
                  <c:v>7.8879417145625412</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(358)</c:v>
                </c:pt>
                <c:pt idx="1">
                  <c:v>Midland Metroplitan University Hospital (340)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(358)</c:v>
                </c:pt>
                <c:pt idx="1">
                  <c:v>Midland Metroplitan University Hospital (340)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(358)</c:v>
                </c:pt>
                <c:pt idx="1">
                  <c:v>Midland Metroplitan University Hospital (340)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(358)</c:v>
                </c:pt>
                <c:pt idx="1">
                  <c:v>Midland Metroplitan University Hospital (340)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(358)</c:v>
                </c:pt>
                <c:pt idx="1">
                  <c:v>Midland Metroplitan University Hospital (340)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2.1412182038852396</c:v>
                </c:pt>
                <c:pt idx="1">
                  <c:v>2.1120582854374588</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(364)</c:v>
                </c:pt>
                <c:pt idx="1">
                  <c:v>Midland Metroplitan University Hospital (345)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(364)</c:v>
                </c:pt>
                <c:pt idx="1">
                  <c:v>Midland Metroplitan University Hospital (345)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(364)</c:v>
                </c:pt>
                <c:pt idx="1">
                  <c:v>Midland Metroplitan University Hospital (345)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(364)</c:v>
                </c:pt>
                <c:pt idx="1">
                  <c:v>Midland Metroplitan University Hospital (345)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7.1637774700491672</c:v>
                </c:pt>
                <c:pt idx="1">
                  <c:v>7.1390220880572679</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(364)</c:v>
                </c:pt>
                <c:pt idx="1">
                  <c:v>Midland Metroplitan University Hospital (345)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(364)</c:v>
                </c:pt>
                <c:pt idx="1">
                  <c:v>Midland Metroplitan University Hospital (345)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(364)</c:v>
                </c:pt>
                <c:pt idx="1">
                  <c:v>Midland Metroplitan University Hospital (345)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2.8362225299508328</c:v>
                </c:pt>
                <c:pt idx="1">
                  <c:v>2.8609779119427321</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(327)</c:v>
                </c:pt>
                <c:pt idx="1">
                  <c:v>Midland Metroplitan University Hospital (310)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(327)</c:v>
                </c:pt>
                <c:pt idx="1">
                  <c:v>Midland Metroplitan University Hospital (310)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7.0865438787811676</c:v>
                </c:pt>
                <c:pt idx="1">
                  <c:v>7.0414254235901952</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(327)</c:v>
                </c:pt>
                <c:pt idx="1">
                  <c:v>Midland Metroplitan University Hospital (310)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(327)</c:v>
                </c:pt>
                <c:pt idx="1">
                  <c:v>Midland Metroplitan University Hospital (310)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(327)</c:v>
                </c:pt>
                <c:pt idx="1">
                  <c:v>Midland Metroplitan University Hospital (310)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(327)</c:v>
                </c:pt>
                <c:pt idx="1">
                  <c:v>Midland Metroplitan University Hospital (310)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(327)</c:v>
                </c:pt>
                <c:pt idx="1">
                  <c:v>Midland Metroplitan University Hospital (310)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2.9134561212188324</c:v>
                </c:pt>
                <c:pt idx="1">
                  <c:v>2.9585745764098048</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(351)</c:v>
                </c:pt>
                <c:pt idx="1">
                  <c:v>Midland Metroplitan University Hospital (334)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(351)</c:v>
                </c:pt>
                <c:pt idx="1">
                  <c:v>Midland Metroplitan University Hospital (334)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(351)</c:v>
                </c:pt>
                <c:pt idx="1">
                  <c:v>Midland Metroplitan University Hospital (334)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6.7535002484751141</c:v>
                </c:pt>
                <c:pt idx="1">
                  <c:v>6.7191423935562904</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(351)</c:v>
                </c:pt>
                <c:pt idx="1">
                  <c:v>Midland Metroplitan University Hospital (334)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(351)</c:v>
                </c:pt>
                <c:pt idx="1">
                  <c:v>Midland Metroplitan University Hospital (334)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(351)</c:v>
                </c:pt>
                <c:pt idx="1">
                  <c:v>Midland Metroplitan University Hospital (334)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(351)</c:v>
                </c:pt>
                <c:pt idx="1">
                  <c:v>Midland Metroplitan University Hospital (334)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3.2464997515248859</c:v>
                </c:pt>
                <c:pt idx="1">
                  <c:v>3.2808576064437096</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6.1164916573387984</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(358)</c:v>
                </c:pt>
                <c:pt idx="1">
                  <c:v>Midland Metroplitan University Hospital (341)</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(358)</c:v>
                </c:pt>
                <c:pt idx="1">
                  <c:v>Midland Metroplitan University Hospital (341)</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(358)</c:v>
                </c:pt>
                <c:pt idx="1">
                  <c:v>Midland Metroplitan University Hospital (341)</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8.4826439859604523</c:v>
                </c:pt>
                <c:pt idx="1">
                  <c:v>8.466587970967927</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(358)</c:v>
                </c:pt>
                <c:pt idx="1">
                  <c:v>Midland Metroplitan University Hospital (341)</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(358)</c:v>
                </c:pt>
                <c:pt idx="1">
                  <c:v>Midland Metroplitan University Hospital (341)</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(358)</c:v>
                </c:pt>
                <c:pt idx="1">
                  <c:v>Midland Metroplitan University Hospital (341)</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(358)</c:v>
                </c:pt>
                <c:pt idx="1">
                  <c:v>Midland Metroplitan University Hospital (341)</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1.5173560140395477</c:v>
                </c:pt>
                <c:pt idx="1">
                  <c:v>1.533412029032073</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(328)</c:v>
                </c:pt>
                <c:pt idx="1">
                  <c:v>Midland Metroplitan University Hospital (313)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6.7345302991797533</c:v>
                </c:pt>
                <c:pt idx="1">
                  <c:v>6.6676252907369786</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(328)</c:v>
                </c:pt>
                <c:pt idx="1">
                  <c:v>Midland Metroplitan University Hospital (313)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(328)</c:v>
                </c:pt>
                <c:pt idx="1">
                  <c:v>Midland Metroplitan University Hospital (313)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(328)</c:v>
                </c:pt>
                <c:pt idx="1">
                  <c:v>Midland Metroplitan University Hospital (313)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(328)</c:v>
                </c:pt>
                <c:pt idx="1">
                  <c:v>Midland Metroplitan University Hospital (313)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(328)</c:v>
                </c:pt>
                <c:pt idx="1">
                  <c:v>Midland Metroplitan University Hospital (313)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(328)</c:v>
                </c:pt>
                <c:pt idx="1">
                  <c:v>Midland Metroplitan University Hospital (313)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3.2654697008202467</c:v>
                </c:pt>
                <c:pt idx="1">
                  <c:v>3.3323747092630214</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(355)</c:v>
                </c:pt>
                <c:pt idx="1">
                  <c:v>Midland Metroplitan University Hospital (337)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(355)</c:v>
                </c:pt>
                <c:pt idx="1">
                  <c:v>Midland Metroplitan University Hospital (337)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(355)</c:v>
                </c:pt>
                <c:pt idx="1">
                  <c:v>Midland Metroplitan University Hospital (337)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(355)</c:v>
                </c:pt>
                <c:pt idx="1">
                  <c:v>Midland Metroplitan University Hospital (337)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9.3293658641399482</c:v>
                </c:pt>
                <c:pt idx="1">
                  <c:v>9.3554267682675007</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(355)</c:v>
                </c:pt>
                <c:pt idx="1">
                  <c:v>Midland Metroplitan University Hospital (337)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(355)</c:v>
                </c:pt>
                <c:pt idx="1">
                  <c:v>Midland Metroplitan University Hospital (337)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(355)</c:v>
                </c:pt>
                <c:pt idx="1">
                  <c:v>Midland Metroplitan University Hospital (337)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0.67063413586005183</c:v>
                </c:pt>
                <c:pt idx="1">
                  <c:v>0.64457323173249925</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(321)</c:v>
                </c:pt>
                <c:pt idx="1">
                  <c:v>Midland Metroplitan University Hospital (307)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(321)</c:v>
                </c:pt>
                <c:pt idx="1">
                  <c:v>Midland Metroplitan University Hospital (307)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8.2427042918846904</c:v>
                </c:pt>
                <c:pt idx="1">
                  <c:v>8.259388663517397</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(321)</c:v>
                </c:pt>
                <c:pt idx="1">
                  <c:v>Midland Metroplitan University Hospital (307)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(321)</c:v>
                </c:pt>
                <c:pt idx="1">
                  <c:v>Midland Metroplitan University Hospital (307)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(321)</c:v>
                </c:pt>
                <c:pt idx="1">
                  <c:v>Midland Metroplitan University Hospital (307)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(321)</c:v>
                </c:pt>
                <c:pt idx="1">
                  <c:v>Midland Metroplitan University Hospital (307)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(321)</c:v>
                </c:pt>
                <c:pt idx="1">
                  <c:v>Midland Metroplitan University Hospital (307)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1.7572957081153096</c:v>
                </c:pt>
                <c:pt idx="1">
                  <c:v>1.740611336482603</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(339)</c:v>
                </c:pt>
                <c:pt idx="1">
                  <c:v>Midland Metroplitan University Hospital (323)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(339)</c:v>
                </c:pt>
                <c:pt idx="1">
                  <c:v>Midland Metroplitan University Hospital (323)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7.5915046709851879</c:v>
                </c:pt>
                <c:pt idx="1">
                  <c:v>7.5564983627261846</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(339)</c:v>
                </c:pt>
                <c:pt idx="1">
                  <c:v>Midland Metroplitan University Hospital (323)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(339)</c:v>
                </c:pt>
                <c:pt idx="1">
                  <c:v>Midland Metroplitan University Hospital (323)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(339)</c:v>
                </c:pt>
                <c:pt idx="1">
                  <c:v>Midland Metroplitan University Hospital (323)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(339)</c:v>
                </c:pt>
                <c:pt idx="1">
                  <c:v>Midland Metroplitan University Hospital (323)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(339)</c:v>
                </c:pt>
                <c:pt idx="1">
                  <c:v>Midland Metroplitan University Hospital (323)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2.4084953290148121</c:v>
                </c:pt>
                <c:pt idx="1">
                  <c:v>2.4435016372738154</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(91)</c:v>
                </c:pt>
                <c:pt idx="1">
                  <c:v>Midland Metroplitan University Hospital (88)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6.796414319512043</c:v>
                </c:pt>
                <c:pt idx="1">
                  <c:v>6.7636496318085779</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(91)</c:v>
                </c:pt>
                <c:pt idx="1">
                  <c:v>Midland Metroplitan University Hospital (88)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(91)</c:v>
                </c:pt>
                <c:pt idx="1">
                  <c:v>Midland Metroplitan University Hospital (88)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(91)</c:v>
                </c:pt>
                <c:pt idx="1">
                  <c:v>Midland Metroplitan University Hospital (88)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(91)</c:v>
                </c:pt>
                <c:pt idx="1">
                  <c:v>Midland Metroplitan University Hospital (88)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(91)</c:v>
                </c:pt>
                <c:pt idx="1">
                  <c:v>Midland Metroplitan University Hospital (88)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(91)</c:v>
                </c:pt>
                <c:pt idx="1">
                  <c:v>Midland Metroplitan University Hospital (88)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General</c:formatCode>
                <c:ptCount val="7"/>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(91)</c:v>
                </c:pt>
                <c:pt idx="1">
                  <c:v>Midland Metroplitan University Hospital (88)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7.6444531944011711</c:v>
                </c:pt>
                <c:pt idx="1">
                  <c:v>7.7765874646639146</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(91)</c:v>
                </c:pt>
                <c:pt idx="1">
                  <c:v>Midland Metroplitan University Hospital (88)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(91)</c:v>
                </c:pt>
                <c:pt idx="1">
                  <c:v>Midland Metroplitan University Hospital (88)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(91)</c:v>
                </c:pt>
                <c:pt idx="1">
                  <c:v>Midland Metroplitan University Hospital (88)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(91)</c:v>
                </c:pt>
                <c:pt idx="1">
                  <c:v>Midland Metroplitan University Hospital (88)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(91)</c:v>
                </c:pt>
                <c:pt idx="1">
                  <c:v>Midland Metroplitan University Hospital (88)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(91)</c:v>
                </c:pt>
                <c:pt idx="1">
                  <c:v>Midland Metroplitan University Hospital (88)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General</c:formatCode>
                <c:ptCount val="7"/>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(146)</c:v>
                </c:pt>
                <c:pt idx="1">
                  <c:v>Midland Metroplitan University Hospital (140)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7.5409215090039092</c:v>
                </c:pt>
                <c:pt idx="1">
                  <c:v>7.5439681219573584</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(146)</c:v>
                </c:pt>
                <c:pt idx="1">
                  <c:v>Midland Metroplitan University Hospital (140)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(146)</c:v>
                </c:pt>
                <c:pt idx="1">
                  <c:v>Midland Metroplitan University Hospital (140)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(146)</c:v>
                </c:pt>
                <c:pt idx="1">
                  <c:v>Midland Metroplitan University Hospital (140)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(146)</c:v>
                </c:pt>
                <c:pt idx="1">
                  <c:v>Midland Metroplitan University Hospital (140)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(146)</c:v>
                </c:pt>
                <c:pt idx="1">
                  <c:v>Midland Metroplitan University Hospital (140)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(146)</c:v>
                </c:pt>
                <c:pt idx="1">
                  <c:v>Midland Metroplitan University Hospital (140)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General</c:formatCode>
                <c:ptCount val="7"/>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(156)</c:v>
                </c:pt>
                <c:pt idx="1">
                  <c:v>Midland Metroplitan University Hospital (149)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6.7849865326959877</c:v>
                </c:pt>
                <c:pt idx="1">
                  <c:v>6.7698467534889799</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(156)</c:v>
                </c:pt>
                <c:pt idx="1">
                  <c:v>Midland Metroplitan University Hospital (149)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(156)</c:v>
                </c:pt>
                <c:pt idx="1">
                  <c:v>Midland Metroplitan University Hospital (149)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(156)</c:v>
                </c:pt>
                <c:pt idx="1">
                  <c:v>Midland Metroplitan University Hospital (149)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(156)</c:v>
                </c:pt>
                <c:pt idx="1">
                  <c:v>Midland Metroplitan University Hospital (149)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(156)</c:v>
                </c:pt>
                <c:pt idx="1">
                  <c:v>Midland Metroplitan University Hospital (149)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(156)</c:v>
                </c:pt>
                <c:pt idx="1">
                  <c:v>Midland Metroplitan University Hospital (149)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General</c:formatCode>
                <c:ptCount val="7"/>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c:v>
                </c:pt>
                <c:pt idx="1">
                  <c:v>Midland Metroplitan University Hospital (45)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4.8957230816639417</c:v>
                </c:pt>
                <c:pt idx="1">
                  <c:v>4.8424022517069849</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c:v>
                </c:pt>
                <c:pt idx="1">
                  <c:v>Midland Metroplitan University Hospital (45)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c:v>
                </c:pt>
                <c:pt idx="1">
                  <c:v>Midland Metroplitan University Hospital (45)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c:v>
                </c:pt>
                <c:pt idx="1">
                  <c:v>Midland Metroplitan University Hospital (45)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c:v>
                </c:pt>
                <c:pt idx="1">
                  <c:v>Midland Metroplitan University Hospital (45)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c:v>
                </c:pt>
                <c:pt idx="1">
                  <c:v>Midland Metroplitan University Hospital (45)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c:v>
                </c:pt>
                <c:pt idx="1">
                  <c:v>Midland Metroplitan University Hospital (45)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5.1042769183360583</c:v>
                </c:pt>
                <c:pt idx="1">
                  <c:v>5.1575977482930151</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0.25608296000410613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0.66933916601689125</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0.18660675515386149</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1.9481479464890814</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0.18660675515386149</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0.6693391660168917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0.54327378616995503</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5.3493672397455354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c:v>
                </c:pt>
                <c:pt idx="1">
                  <c:v>Midland Metroplitan University Hospital (45)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c:v>
                </c:pt>
                <c:pt idx="1">
                  <c:v>Midland Metroplitan University Hospital (45)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c:v>
                </c:pt>
                <c:pt idx="1">
                  <c:v>Midland Metroplitan University Hospital (45)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6.3197928620965858</c:v>
                </c:pt>
                <c:pt idx="1">
                  <c:v>6.2984216126058978</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c:v>
                </c:pt>
                <c:pt idx="1">
                  <c:v>Midland Metroplitan University Hospital (45)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c:v>
                </c:pt>
                <c:pt idx="1">
                  <c:v>Midland Metroplitan University Hospital (45)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c:v>
                </c:pt>
                <c:pt idx="1">
                  <c:v>Midland Metroplitan University Hospital (45)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c:v>
                </c:pt>
                <c:pt idx="1">
                  <c:v>Midland Metroplitan University Hospital (45)</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3.6802071379034142</c:v>
                </c:pt>
                <c:pt idx="1">
                  <c:v>3.7015783873941022</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(354)</c:v>
                </c:pt>
                <c:pt idx="1">
                  <c:v>Midland Metroplitan University Hospital (337)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(354)</c:v>
                </c:pt>
                <c:pt idx="1">
                  <c:v>Midland Metroplitan University Hospital (337)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6.0706485965759969</c:v>
                </c:pt>
                <c:pt idx="1">
                  <c:v>6.070885518071651</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(354)</c:v>
                </c:pt>
                <c:pt idx="1">
                  <c:v>Midland Metroplitan University Hospital (337)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(354)</c:v>
                </c:pt>
                <c:pt idx="1">
                  <c:v>Midland Metroplitan University Hospital (337)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(354)</c:v>
                </c:pt>
                <c:pt idx="1">
                  <c:v>Midland Metroplitan University Hospital (337)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(354)</c:v>
                </c:pt>
                <c:pt idx="1">
                  <c:v>Midland Metroplitan University Hospital (337)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(354)</c:v>
                </c:pt>
                <c:pt idx="1">
                  <c:v>Midland Metroplitan University Hospital (337)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3.9293514034240031</c:v>
                </c:pt>
                <c:pt idx="1">
                  <c:v>3.929114481928349</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(276)</c:v>
                </c:pt>
                <c:pt idx="1">
                  <c:v>Midland Metroplitan University Hospital (268)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(276)</c:v>
                </c:pt>
                <c:pt idx="1">
                  <c:v>Midland Metroplitan University Hospital (268)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(276)</c:v>
                </c:pt>
                <c:pt idx="1">
                  <c:v>Midland Metroplitan University Hospital (268)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(276)</c:v>
                </c:pt>
                <c:pt idx="1">
                  <c:v>Midland Metroplitan University Hospital (268)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5.1990360306272043</c:v>
                </c:pt>
                <c:pt idx="1">
                  <c:v>5.2204496986318709</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(276)</c:v>
                </c:pt>
                <c:pt idx="1">
                  <c:v>Midland Metroplitan University Hospital (268)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(276)</c:v>
                </c:pt>
                <c:pt idx="1">
                  <c:v>Midland Metroplitan University Hospital (268)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(276)</c:v>
                </c:pt>
                <c:pt idx="1">
                  <c:v>Midland Metroplitan University Hospital (268)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4.8009639693727957</c:v>
                </c:pt>
                <c:pt idx="1">
                  <c:v>4.7795503013681291</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(150)</c:v>
                </c:pt>
                <c:pt idx="1">
                  <c:v>Midland Metroplitan University Hospital (146)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(150)</c:v>
                </c:pt>
                <c:pt idx="1">
                  <c:v>Midland Metroplitan University Hospital (146)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6.8676651312187156</c:v>
                </c:pt>
                <c:pt idx="1">
                  <c:v>7.0119453745243661</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(150)</c:v>
                </c:pt>
                <c:pt idx="1">
                  <c:v>Midland Metroplitan University Hospital (146)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(150)</c:v>
                </c:pt>
                <c:pt idx="1">
                  <c:v>Midland Metroplitan University Hospital (146)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(150)</c:v>
                </c:pt>
                <c:pt idx="1">
                  <c:v>Midland Metroplitan University Hospital (146)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(150)</c:v>
                </c:pt>
                <c:pt idx="1">
                  <c:v>Midland Metroplitan University Hospital (146)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(150)</c:v>
                </c:pt>
                <c:pt idx="1">
                  <c:v>Midland Metroplitan University Hospital (146)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3.1323348687812844</c:v>
                </c:pt>
                <c:pt idx="1">
                  <c:v>2.9880546254756339</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(371)</c:v>
                </c:pt>
                <c:pt idx="1">
                  <c:v>Midland Metroplitan University Hospital (352)</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(371)</c:v>
                </c:pt>
                <c:pt idx="1">
                  <c:v>Midland Metroplitan University Hospital (352)</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(371)</c:v>
                </c:pt>
                <c:pt idx="1">
                  <c:v>Midland Metroplitan University Hospital (352)</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(371)</c:v>
                </c:pt>
                <c:pt idx="1">
                  <c:v>Midland Metroplitan University Hospital (352)</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6.5003105441703424</c:v>
                </c:pt>
                <c:pt idx="1">
                  <c:v>6.4829643802746606</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(371)</c:v>
                </c:pt>
                <c:pt idx="1">
                  <c:v>Midland Metroplitan University Hospital (352)</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(371)</c:v>
                </c:pt>
                <c:pt idx="1">
                  <c:v>Midland Metroplitan University Hospital (352)</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(371)</c:v>
                </c:pt>
                <c:pt idx="1">
                  <c:v>Midland Metroplitan University Hospital (352)</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3.4996894558296576</c:v>
                </c:pt>
                <c:pt idx="1">
                  <c:v>3.5170356197253394</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(338)</c:v>
                </c:pt>
                <c:pt idx="1">
                  <c:v>Midland Metroplitan University Hospital (321)</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6.9611181537480142</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(338)</c:v>
                </c:pt>
                <c:pt idx="1">
                  <c:v>Midland Metroplitan University Hospital (321)</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7.0492094545067472</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(338)</c:v>
                </c:pt>
                <c:pt idx="1">
                  <c:v>Midland Metroplitan University Hospital (321)</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(338)</c:v>
                </c:pt>
                <c:pt idx="1">
                  <c:v>Midland Metroplitan University Hospital (321)</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(338)</c:v>
                </c:pt>
                <c:pt idx="1">
                  <c:v>Midland Metroplitan University Hospital (321)</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(338)</c:v>
                </c:pt>
                <c:pt idx="1">
                  <c:v>Midland Metroplitan University Hospital (321)</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(338)</c:v>
                </c:pt>
                <c:pt idx="1">
                  <c:v>Midland Metroplitan University Hospital (321)</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2.9507905454932528</c:v>
                </c:pt>
                <c:pt idx="1">
                  <c:v>3.0388818462519858</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(232)</c:v>
                </c:pt>
                <c:pt idx="1">
                  <c:v>Midland Metroplitan University Hospital (217)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(232)</c:v>
                </c:pt>
                <c:pt idx="1">
                  <c:v>Midland Metroplitan University Hospital (217)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8.5470411663486825</c:v>
                </c:pt>
                <c:pt idx="1">
                  <c:v>8.5541995743535217</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(232)</c:v>
                </c:pt>
                <c:pt idx="1">
                  <c:v>Midland Metroplitan University Hospital (217)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(232)</c:v>
                </c:pt>
                <c:pt idx="1">
                  <c:v>Midland Metroplitan University Hospital (217)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(232)</c:v>
                </c:pt>
                <c:pt idx="1">
                  <c:v>Midland Metroplitan University Hospital (217)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(232)</c:v>
                </c:pt>
                <c:pt idx="1">
                  <c:v>Midland Metroplitan University Hospital (217)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(232)</c:v>
                </c:pt>
                <c:pt idx="1">
                  <c:v>Midland Metroplitan University Hospital (217)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1.4529588336513175</c:v>
                </c:pt>
                <c:pt idx="1">
                  <c:v>1.4458004256464783</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(286)</c:v>
                </c:pt>
                <c:pt idx="1">
                  <c:v>Midland Metroplitan University Hospital (271)</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(286)</c:v>
                </c:pt>
                <c:pt idx="1">
                  <c:v>Midland Metroplitan University Hospital (271)</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3.808648374436876</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(286)</c:v>
                </c:pt>
                <c:pt idx="1">
                  <c:v>Midland Metroplitan University Hospital (271)</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3.85513869936961</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(286)</c:v>
                </c:pt>
                <c:pt idx="1">
                  <c:v>Midland Metroplitan University Hospital (271)</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(286)</c:v>
                </c:pt>
                <c:pt idx="1">
                  <c:v>Midland Metroplitan University Hospital (271)</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(286)</c:v>
                </c:pt>
                <c:pt idx="1">
                  <c:v>Midland Metroplitan University Hospital (271)</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(286)</c:v>
                </c:pt>
                <c:pt idx="1">
                  <c:v>Midland Metroplitan University Hospital (271)</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6.1448613006303905</c:v>
                </c:pt>
                <c:pt idx="1">
                  <c:v>6.191351625563124</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(330)</c:v>
                </c:pt>
                <c:pt idx="1">
                  <c:v>Midland Metroplitan University Hospital (313)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(330)</c:v>
                </c:pt>
                <c:pt idx="1">
                  <c:v>Midland Metroplitan University Hospital (313)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(330)</c:v>
                </c:pt>
                <c:pt idx="1">
                  <c:v>Midland Metroplitan University Hospital (313)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6.1451674734118731</c:v>
                </c:pt>
                <c:pt idx="1">
                  <c:v>6.0565189346766326</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(330)</c:v>
                </c:pt>
                <c:pt idx="1">
                  <c:v>Midland Metroplitan University Hospital (313)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(330)</c:v>
                </c:pt>
                <c:pt idx="1">
                  <c:v>Midland Metroplitan University Hospital (313)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(330)</c:v>
                </c:pt>
                <c:pt idx="1">
                  <c:v>Midland Metroplitan University Hospital (313)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(330)</c:v>
                </c:pt>
                <c:pt idx="1">
                  <c:v>Midland Metroplitan University Hospital (313)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3.8548325265881269</c:v>
                </c:pt>
                <c:pt idx="1">
                  <c:v>3.9434810653233674</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(331)</c:v>
                </c:pt>
                <c:pt idx="1">
                  <c:v>Midland Metroplitan University Hospital (314)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(331)</c:v>
                </c:pt>
                <c:pt idx="1">
                  <c:v>Midland Metroplitan University Hospital (314)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(331)</c:v>
                </c:pt>
                <c:pt idx="1">
                  <c:v>Midland Metroplitan University Hospital (314)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(331)</c:v>
                </c:pt>
                <c:pt idx="1">
                  <c:v>Midland Metroplitan University Hospital (314)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7.0018352857578607</c:v>
                </c:pt>
                <c:pt idx="1">
                  <c:v>6.9151574282947319</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(331)</c:v>
                </c:pt>
                <c:pt idx="1">
                  <c:v>Midland Metroplitan University Hospital (314)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(331)</c:v>
                </c:pt>
                <c:pt idx="1">
                  <c:v>Midland Metroplitan University Hospital (314)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(331)</c:v>
                </c:pt>
                <c:pt idx="1">
                  <c:v>Midland Metroplitan University Hospital (314)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2.9981647142421393</c:v>
                </c:pt>
                <c:pt idx="1">
                  <c:v>3.0848425717052681</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8.7717070635397576E-2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0.61611337630093121</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0.17176780292504912</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1.7932313986461423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0.17176780292504912</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0.61611337630093121</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1.0673302744606339</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5.5723535057812903</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(187)</c:v>
                </c:pt>
                <c:pt idx="1">
                  <c:v>Midland Metroplitan University Hospital (183)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(187)</c:v>
                </c:pt>
                <c:pt idx="1">
                  <c:v>Midland Metroplitan University Hospital (183)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7.220137280125039</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(187)</c:v>
                </c:pt>
                <c:pt idx="1">
                  <c:v>Midland Metroplitan University Hospital (183)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7.1980181354479198</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(187)</c:v>
                </c:pt>
                <c:pt idx="1">
                  <c:v>Midland Metroplitan University Hospital (183)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(187)</c:v>
                </c:pt>
                <c:pt idx="1">
                  <c:v>Midland Metroplitan University Hospital (183)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(187)</c:v>
                </c:pt>
                <c:pt idx="1">
                  <c:v>Midland Metroplitan University Hospital (183)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(187)</c:v>
                </c:pt>
                <c:pt idx="1">
                  <c:v>Midland Metroplitan University Hospital (183)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2.779862719874961</c:v>
                </c:pt>
                <c:pt idx="1">
                  <c:v>2.8019818645520802</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(224)</c:v>
                </c:pt>
                <c:pt idx="1">
                  <c:v>Midland Metroplitan University Hospital (218)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(224)</c:v>
                </c:pt>
                <c:pt idx="1">
                  <c:v>Midland Metroplitan University Hospital (218)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(224)</c:v>
                </c:pt>
                <c:pt idx="1">
                  <c:v>Midland Metroplitan University Hospital (218)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(224)</c:v>
                </c:pt>
                <c:pt idx="1">
                  <c:v>Midland Metroplitan University Hospital (218)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6.033971165617956</c:v>
                </c:pt>
                <c:pt idx="1">
                  <c:v>5.9781947445090866</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(224)</c:v>
                </c:pt>
                <c:pt idx="1">
                  <c:v>Midland Metroplitan University Hospital (218)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(224)</c:v>
                </c:pt>
                <c:pt idx="1">
                  <c:v>Midland Metroplitan University Hospital (218)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(224)</c:v>
                </c:pt>
                <c:pt idx="1">
                  <c:v>Midland Metroplitan University Hospital (218)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3.966028834382044</c:v>
                </c:pt>
                <c:pt idx="1">
                  <c:v>4.0218052554909134</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(363)</c:v>
                </c:pt>
                <c:pt idx="1">
                  <c:v>Midland Metroplitan University Hospital (344)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8.1090479718746664</c:v>
                </c:pt>
                <c:pt idx="1">
                  <c:v>8.058645514092964</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(363)</c:v>
                </c:pt>
                <c:pt idx="1">
                  <c:v>Midland Metroplitan University Hospital (344)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(363)</c:v>
                </c:pt>
                <c:pt idx="1">
                  <c:v>Midland Metroplitan University Hospital (344)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(363)</c:v>
                </c:pt>
                <c:pt idx="1">
                  <c:v>Midland Metroplitan University Hospital (344)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(363)</c:v>
                </c:pt>
                <c:pt idx="1">
                  <c:v>Midland Metroplitan University Hospital (344)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(363)</c:v>
                </c:pt>
                <c:pt idx="1">
                  <c:v>Midland Metroplitan University Hospital (344)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(363)</c:v>
                </c:pt>
                <c:pt idx="1">
                  <c:v>Midland Metroplitan University Hospital (344)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1.8909520281253336</c:v>
                </c:pt>
                <c:pt idx="1">
                  <c:v>1.941354485907036</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(351)</c:v>
                </c:pt>
                <c:pt idx="1">
                  <c:v>Midland Metroplitan University Hospital (333)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8.4456704207883195</c:v>
                </c:pt>
                <c:pt idx="1">
                  <c:v>8.4329747280231313</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(351)</c:v>
                </c:pt>
                <c:pt idx="1">
                  <c:v>Midland Metroplitan University Hospital (333)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(351)</c:v>
                </c:pt>
                <c:pt idx="1">
                  <c:v>Midland Metroplitan University Hospital (333)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(351)</c:v>
                </c:pt>
                <c:pt idx="1">
                  <c:v>Midland Metroplitan University Hospital (333)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(351)</c:v>
                </c:pt>
                <c:pt idx="1">
                  <c:v>Midland Metroplitan University Hospital (333)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(351)</c:v>
                </c:pt>
                <c:pt idx="1">
                  <c:v>Midland Metroplitan University Hospital (333)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(351)</c:v>
                </c:pt>
                <c:pt idx="1">
                  <c:v>Midland Metroplitan University Hospital (333)</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1.5543295792116805</c:v>
                </c:pt>
                <c:pt idx="1">
                  <c:v>1.5670252719768687</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(365)</c:v>
                </c:pt>
                <c:pt idx="1">
                  <c:v>Midland Metroplitan University Hospital (346)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(365)</c:v>
                </c:pt>
                <c:pt idx="1">
                  <c:v>Midland Metroplitan University Hospital (346)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7.5475231879275837</c:v>
                </c:pt>
                <c:pt idx="1">
                  <c:v>7.4975769439529936</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(365)</c:v>
                </c:pt>
                <c:pt idx="1">
                  <c:v>Midland Metroplitan University Hospital (346)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(365)</c:v>
                </c:pt>
                <c:pt idx="1">
                  <c:v>Midland Metroplitan University Hospital (346)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(365)</c:v>
                </c:pt>
                <c:pt idx="1">
                  <c:v>Midland Metroplitan University Hospital (346)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(365)</c:v>
                </c:pt>
                <c:pt idx="1">
                  <c:v>Midland Metroplitan University Hospital (346)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(365)</c:v>
                </c:pt>
                <c:pt idx="1">
                  <c:v>Midland Metroplitan University Hospital (346)</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2.4524768120724163</c:v>
                </c:pt>
                <c:pt idx="1">
                  <c:v>2.5024230560470064</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7.4381378983933883</c:v>
                </c:pt>
                <c:pt idx="1">
                  <c:v>6.8236469633722043</c:v>
                </c:pt>
                <c:pt idx="2">
                  <c:v>6.3427306914581436</c:v>
                </c:pt>
                <c:pt idx="3">
                  <c:v>6.5026094329773754</c:v>
                </c:pt>
                <c:pt idx="4">
                  <c:v>5.5723535057812903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6.9286583316156944</c:v>
                </c:pt>
                <c:pt idx="1">
                  <c:v>7.4641522714885191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8.5805995964406954</c:v>
                </c:pt>
                <c:pt idx="1">
                  <c:v>8.4354337353880293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8.5412235252909401</c:v>
                </c:pt>
                <c:pt idx="1">
                  <c:v>8.6125828701997431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9.1889191382244544</c:v>
                </c:pt>
                <c:pt idx="1">
                  <c:v>8.1962913544944467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1.4429595673684403E-2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0.49640127811096235</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0.13839296498029618</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1.4448028438874037</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0.13839296498029618</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0.49640127811096235</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0.22788597061225069</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7.2200126727979512</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4.4804458387881994</c:v>
                </c:pt>
                <c:pt idx="1">
                  <c:v>4.2357023312548874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6.4417482989660124</c:v>
                </c:pt>
                <c:pt idx="1">
                  <c:v>6.1281850202179804</c:v>
                </c:pt>
                <c:pt idx="2">
                  <c:v>6.7622988092659364</c:v>
                </c:pt>
                <c:pt idx="3">
                  <c:v>6.2183424842992663</c:v>
                </c:pt>
                <c:pt idx="4">
                  <c:v>6.0126174804761137</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9.059512267928385</c:v>
                </c:pt>
                <c:pt idx="1">
                  <c:v>8.8488490086477345</c:v>
                </c:pt>
                <c:pt idx="2">
                  <c:v>8.8141517806706933</c:v>
                </c:pt>
                <c:pt idx="3">
                  <c:v>8.3377743877932744</c:v>
                </c:pt>
                <c:pt idx="4">
                  <c:v>8.929854291906226</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7.9478743628756412</c:v>
                </c:pt>
                <c:pt idx="1">
                  <c:v>8.0341271832213899</c:v>
                </c:pt>
                <c:pt idx="2">
                  <c:v>7.4934860176586113</c:v>
                </c:pt>
                <c:pt idx="3">
                  <c:v>7.7867239903754282</c:v>
                </c:pt>
                <c:pt idx="4">
                  <c:v>7.2056108316302154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7.812319775776194</c:v>
                </c:pt>
                <c:pt idx="1">
                  <c:v>7.6175603756882753</c:v>
                </c:pt>
                <c:pt idx="2">
                  <c:v>7.5930243929483794</c:v>
                </c:pt>
                <c:pt idx="3">
                  <c:v>7.7370307575509152</c:v>
                </c:pt>
                <c:pt idx="4">
                  <c:v>6.5687894449925572</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9.4101518611317072</c:v>
                </c:pt>
                <c:pt idx="1">
                  <c:v>9.0386117930343097</c:v>
                </c:pt>
                <c:pt idx="2">
                  <c:v>9.1688162683895023</c:v>
                </c:pt>
                <c:pt idx="3">
                  <c:v>9.2944207861002095</c:v>
                </c:pt>
                <c:pt idx="4">
                  <c:v>8.9416687367787819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8.6780506852137371</c:v>
                </c:pt>
                <c:pt idx="1">
                  <c:v>8.4822021626915785</c:v>
                </c:pt>
                <c:pt idx="2">
                  <c:v>8.6689656794547645</c:v>
                </c:pt>
                <c:pt idx="3">
                  <c:v>8.2730802324412434</c:v>
                </c:pt>
                <c:pt idx="4">
                  <c:v>8.3986188208748462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9.0806479583764137</c:v>
                </c:pt>
                <c:pt idx="1">
                  <c:v>9.181741003088538</c:v>
                </c:pt>
                <c:pt idx="2">
                  <c:v>9.0595421819466218</c:v>
                </c:pt>
                <c:pt idx="3">
                  <c:v>8.9512419923647641</c:v>
                </c:pt>
                <c:pt idx="4">
                  <c:v>8.7762091009635537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7.9402818400127799</c:v>
                </c:pt>
                <c:pt idx="1">
                  <c:v>8.4451341901358674</c:v>
                </c:pt>
                <c:pt idx="2">
                  <c:v>8.2545796450040712</c:v>
                </c:pt>
                <c:pt idx="3">
                  <c:v>8.2240327142205114</c:v>
                </c:pt>
                <c:pt idx="4">
                  <c:v>8.2947205847201229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8.3486016532449572</c:v>
                </c:pt>
                <c:pt idx="1">
                  <c:v>8.3726130501593996</c:v>
                </c:pt>
                <c:pt idx="2">
                  <c:v>8.3249213381876039</c:v>
                </c:pt>
                <c:pt idx="3">
                  <c:v>8.2730735613875481</c:v>
                </c:pt>
                <c:pt idx="4">
                  <c:v>8.0529760842810845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0.65895035174848271</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0.19932955925964713</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2.0809722093183325</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0.19932955925964801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0.71497455088032602</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0.13091246356659525</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6.3242332110304167</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8.8626431911835386</c:v>
                </c:pt>
                <c:pt idx="1">
                  <c:v>8.7643099895388126</c:v>
                </c:pt>
                <c:pt idx="2">
                  <c:v>8.6922001978113297</c:v>
                </c:pt>
                <c:pt idx="3">
                  <c:v>8.6491479343116744</c:v>
                </c:pt>
                <c:pt idx="4">
                  <c:v>8.367188593167338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7.5862940467350128</c:v>
                </c:pt>
                <c:pt idx="1">
                  <c:v>8.4062449516511304</c:v>
                </c:pt>
                <c:pt idx="2">
                  <c:v>8.1009561664216285</c:v>
                </c:pt>
                <c:pt idx="3">
                  <c:v>8.1482409696285529</c:v>
                </c:pt>
                <c:pt idx="4">
                  <c:v>7.8587817961147604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7.3198721683915862</c:v>
                </c:pt>
                <c:pt idx="1">
                  <c:v>7.451520952329715</c:v>
                </c:pt>
                <c:pt idx="2">
                  <c:v>7.1915615066928709</c:v>
                </c:pt>
                <c:pt idx="3">
                  <c:v>7.2844620534529074</c:v>
                </c:pt>
                <c:pt idx="4">
                  <c:v>7.1637774700491672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7.7180754400949789</c:v>
                </c:pt>
                <c:pt idx="1">
                  <c:v>7.5871499831332301</c:v>
                </c:pt>
                <c:pt idx="2">
                  <c:v>7.7011656603165886</c:v>
                </c:pt>
                <c:pt idx="3">
                  <c:v>7.9933515237189239</c:v>
                </c:pt>
                <c:pt idx="4">
                  <c:v>7.0865438787811676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6.7188188746066126</c:v>
                </c:pt>
                <c:pt idx="1">
                  <c:v>6.917951637606703</c:v>
                </c:pt>
                <c:pt idx="2">
                  <c:v>6.8717831208767732</c:v>
                </c:pt>
                <c:pt idx="3">
                  <c:v>6.9002372770794409</c:v>
                </c:pt>
                <c:pt idx="4">
                  <c:v>6.7535002484751141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8.8351290663893991</c:v>
                </c:pt>
                <c:pt idx="1">
                  <c:v>8.59157595846718</c:v>
                </c:pt>
                <c:pt idx="2">
                  <c:v>8.5456279484263362</c:v>
                </c:pt>
                <c:pt idx="3">
                  <c:v>8.9576346924958354</c:v>
                </c:pt>
                <c:pt idx="4">
                  <c:v>8.4826439859604523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6.9725421201969766</c:v>
                </c:pt>
                <c:pt idx="1">
                  <c:v>7.3715570663556909</c:v>
                </c:pt>
                <c:pt idx="2">
                  <c:v>7.0385178112147164</c:v>
                </c:pt>
                <c:pt idx="3">
                  <c:v>6.8933584377507611</c:v>
                </c:pt>
                <c:pt idx="4">
                  <c:v>6.7345302991797533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9.2963183955884645</c:v>
                </c:pt>
                <c:pt idx="1">
                  <c:v>9.367047159173957</c:v>
                </c:pt>
                <c:pt idx="2">
                  <c:v>9.5037828492428638</c:v>
                </c:pt>
                <c:pt idx="3">
                  <c:v>9.358776724591193</c:v>
                </c:pt>
                <c:pt idx="4">
                  <c:v>9.3293658641399482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8.6444477944659432</c:v>
                </c:pt>
                <c:pt idx="1">
                  <c:v>8.616674067214106</c:v>
                </c:pt>
                <c:pt idx="2">
                  <c:v>8.4994299588430184</c:v>
                </c:pt>
                <c:pt idx="3">
                  <c:v>8.6091926211683401</c:v>
                </c:pt>
                <c:pt idx="4">
                  <c:v>8.2427042918846904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7.8826281535271487</c:v>
                </c:pt>
                <c:pt idx="1">
                  <c:v>7.9155551360379004</c:v>
                </c:pt>
                <c:pt idx="2">
                  <c:v>7.8258381684393781</c:v>
                </c:pt>
                <c:pt idx="3">
                  <c:v>7.7836829558313116</c:v>
                </c:pt>
                <c:pt idx="4">
                  <c:v>7.5915046709851879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6.7884400300387826</c:v>
                </c:pt>
                <c:pt idx="1">
                  <c:v>6.7356985868608579</c:v>
                </c:pt>
                <c:pt idx="2">
                  <c:v>6.7907597111558911</c:v>
                </c:pt>
                <c:pt idx="3">
                  <c:v>6.3926996687823818</c:v>
                </c:pt>
                <c:pt idx="4">
                  <c:v>6.0706485965759969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5.180637320481182</c:v>
                </c:pt>
                <c:pt idx="1">
                  <c:v>5.4318312528940398</c:v>
                </c:pt>
                <c:pt idx="2">
                  <c:v>5.1990360306272043</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7.6174135794573523</c:v>
                </c:pt>
                <c:pt idx="1">
                  <c:v>7.1938289135064926</c:v>
                </c:pt>
                <c:pt idx="2">
                  <c:v>6.8061704800464939</c:v>
                </c:pt>
                <c:pt idx="3">
                  <c:v>7.4388123447134049</c:v>
                </c:pt>
                <c:pt idx="4">
                  <c:v>6.8676651312187156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6.6137476103732364</c:v>
                </c:pt>
                <c:pt idx="1">
                  <c:v>6.8572259031104572</c:v>
                </c:pt>
                <c:pt idx="2">
                  <c:v>6.4975331745416796</c:v>
                </c:pt>
                <c:pt idx="3">
                  <c:v>6.7467059713251167</c:v>
                </c:pt>
                <c:pt idx="4">
                  <c:v>6.5003105441703424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6.9462960486285619</c:v>
                </c:pt>
                <c:pt idx="1">
                  <c:v>7.4794893592195892</c:v>
                </c:pt>
                <c:pt idx="2">
                  <c:v>7.3271710960986578</c:v>
                </c:pt>
                <c:pt idx="3">
                  <c:v>7.2458258924360077</c:v>
                </c:pt>
                <c:pt idx="4">
                  <c:v>7.0492094545067472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8.9053495427279898</c:v>
                </c:pt>
                <c:pt idx="1">
                  <c:v>8.620893390038221</c:v>
                </c:pt>
                <c:pt idx="2">
                  <c:v>8.7090638624354462</c:v>
                </c:pt>
                <c:pt idx="3">
                  <c:v>8.5470411663486825</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4.0969230695438332</c:v>
                </c:pt>
                <c:pt idx="1">
                  <c:v>3.7043228883375789</c:v>
                </c:pt>
                <c:pt idx="2">
                  <c:v>4.0481230033783584</c:v>
                </c:pt>
                <c:pt idx="3">
                  <c:v>3.73183742888838</c:v>
                </c:pt>
                <c:pt idx="4">
                  <c:v>3.85513869936961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6.2561198652014252</c:v>
                </c:pt>
                <c:pt idx="1">
                  <c:v>6.1091832911654791</c:v>
                </c:pt>
                <c:pt idx="2">
                  <c:v>6.452608354514652</c:v>
                </c:pt>
                <c:pt idx="3">
                  <c:v>6.148882937036471</c:v>
                </c:pt>
                <c:pt idx="4">
                  <c:v>6.1451674734118731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6.8685972630285379</c:v>
                </c:pt>
                <c:pt idx="1">
                  <c:v>7.1279131715455826</c:v>
                </c:pt>
                <c:pt idx="2">
                  <c:v>6.5670797690500766</c:v>
                </c:pt>
                <c:pt idx="3">
                  <c:v>6.5749802979191383</c:v>
                </c:pt>
                <c:pt idx="4">
                  <c:v>7.0018352857578607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7.631947640744456</c:v>
                </c:pt>
                <c:pt idx="1">
                  <c:v>7.1649986606238008</c:v>
                </c:pt>
                <c:pt idx="2">
                  <c:v>7.6384345595923504</c:v>
                </c:pt>
                <c:pt idx="3">
                  <c:v>7.6697621065842512</c:v>
                </c:pt>
                <c:pt idx="4">
                  <c:v>7.220137280125039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8.8593054042359398</c:v>
                </c:pt>
                <c:pt idx="1">
                  <c:v>8.1090479718746664</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9.0742771716794195</c:v>
                </c:pt>
                <c:pt idx="1">
                  <c:v>8.7726321285320932</c:v>
                </c:pt>
                <c:pt idx="2">
                  <c:v>8.8630958928883583</c:v>
                </c:pt>
                <c:pt idx="3">
                  <c:v>8.826854606684531</c:v>
                </c:pt>
                <c:pt idx="4">
                  <c:v>8.4456704207883195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8.079847563612983</c:v>
                </c:pt>
                <c:pt idx="1">
                  <c:v>7.9168278167138526</c:v>
                </c:pt>
                <c:pt idx="2">
                  <c:v>7.8516696881398573</c:v>
                </c:pt>
                <c:pt idx="3">
                  <c:v>7.7802138745139091</c:v>
                </c:pt>
                <c:pt idx="4">
                  <c:v>7.5475231879275837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7.4123763336011379</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0.80058651026392946</c:v>
                </c:pt>
                <c:pt idx="1">
                  <c:v>0.1994134897360704</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0.25963397132031929</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0.12196051320383994</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1.2732503877199548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0.12196051320384083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0.43745977002570235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1.1661212383806934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4.2357023312548874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0.12896129484240682</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0.2782729710934273</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7.7580423825757805E-2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0.80992857541134455</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1.1723711766103762E-2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8.1962913544944467</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0.18067171628018563</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0.31426661100009223</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8.7615181524351549E-2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0.91469001659236682</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8.761518152435066E-2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0.31426661100009312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6.8793480657388884E-2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8.6125828701997431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3.7757335698706207E-2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0.29970060975271728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8.3554289279669902E-2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0.87229487992721033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8.3554289279669902E-2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0.29970060975271728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0.29467638497623483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8.4354337353880293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6.5792857578106378E-2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0.15794792379594913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1.648953828823517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0.15794792379594913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0.56654289658759183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1.3277869182080639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7.4641522714885191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0.2559666878778426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7.5881005220356457E-2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0.79218688720930075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7.5881005220356457E-2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0.27217733199872285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0.21350269250174847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8.929854291906226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0.33895504264395804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0.17580605208429834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1.8353901447243022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0.17580605208429834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0.63059815913846062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0.71617020843332746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6.0126174804761137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8.5790884718498661E-2</c:v>
                </c:pt>
                <c:pt idx="1">
                  <c:v>0.15549597855227881</c:v>
                </c:pt>
                <c:pt idx="2">
                  <c:v>0.26005361930294912</c:v>
                </c:pt>
                <c:pt idx="3">
                  <c:v>0.49865951742627351</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0.1125922822228862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6.7804882391046206E-2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0.70787331510659257</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6.7804882391046206E-2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4.9392878904304993E-2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8.9416687367787819</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0.56772698874283201</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0.18315504894796053</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1.9121126253059604</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0.18315504894796142</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0.65695825220008874</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0.35895466609591153</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4.9549528822563316</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0.45645202689351905</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0.13985309912174593</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1.4600464363657091</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0.13985309912174593</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0.50163862853648844</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1.526650690123077E-2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6.6356108643887621</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0.21553135700521864</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0.43098960036731171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0.12015667827747301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1.254418607998419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0.12015667827747301</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0.43098960036731349</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0.27054825458842302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6.5687894449925572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0.22259268117296038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0.12063515155208293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1.2594138008391766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0.12063515155208293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0.43270583460719791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0.33789119514807808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7.2056108316302154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8.4898495021861748</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0.16333708863160368</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8.0070730655515732E-2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0.83592702403407415</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8.0070730655515732E-2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0.28720544459998898</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9.3864881977410164E-2</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8.2947205847201229</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0.17454507299571453</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6.8428988844420502E-2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0.71438889759197011</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6.8428988844420502E-2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0.24544771858199255</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8.1018071350968057E-2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8.7762091009635537</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0.5442359249329759</c:v>
                </c:pt>
                <c:pt idx="1">
                  <c:v>2.949061662198391E-2</c:v>
                </c:pt>
                <c:pt idx="2">
                  <c:v>0.2412868632707775</c:v>
                </c:pt>
                <c:pt idx="3">
                  <c:v>0.1099195710455764</c:v>
                </c:pt>
                <c:pt idx="4">
                  <c:v>1.0723860589812329E-2</c:v>
                </c:pt>
                <c:pt idx="5">
                  <c:v>6.4343163538873996E-2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0.21786328870012905</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7.8099932800119731E-2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0.81535217511304836</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7.8099932800119731E-2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0.28013639615192609</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0.33273112543581185</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8.3986188208748462</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7.8606809859030884</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0.20254847874132409</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0.38879546292034384</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0.10839326822282214</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1.1316102824220895</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0.10839326822282125</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0.38879546292034561</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0.73407117621467144</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7.1637774700491672</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0.30948161942259134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8.9979632165437806E-2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0.93937454453032032</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8.9979632165437806E-2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0.32274765135089467</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6.200847945176946E-4</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7.8587817961147604</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2.408000612254213E-3</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0.23814616283915058</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6.6393369693585669E-2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0.6931373235786964</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6.6393369693585669E-2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0.23814616283915058</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0.26264536128791605</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8.367188593167338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0.2577807639174825</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7.7234843632133732E-2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0.80632076740889502</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7.7234843632133732E-2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0.27703341061556053</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0.32304434486101563</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8.0529760842810845</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0.15877437325905289</c:v>
                </c:pt>
                <c:pt idx="1">
                  <c:v>5.5710306406685237E-3</c:v>
                </c:pt>
                <c:pt idx="2">
                  <c:v>0.49860724233983289</c:v>
                </c:pt>
                <c:pt idx="3">
                  <c:v>3.8997214484679667E-2</c:v>
                </c:pt>
                <c:pt idx="4">
                  <c:v>0</c:v>
                </c:pt>
                <c:pt idx="5">
                  <c:v>0.15598885793871869</c:v>
                </c:pt>
                <c:pt idx="6">
                  <c:v>8.3565459610027856E-2</c:v>
                </c:pt>
                <c:pt idx="7">
                  <c:v>1.949860724233983E-2</c:v>
                </c:pt>
                <c:pt idx="8">
                  <c:v>3.8997214484679667E-2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7.7458276056294739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0.13920255985757635</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0.35805396591687888</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9.9822768697856112E-2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1.0421354880279594</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9.9822768697855224E-2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0.35805396591688066</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0.5537550716590669</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6.7345302991797533</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0.15463600641234265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6.8603026607588546E-2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0.7162058270522671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6.8603026607588546E-2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0.24607197407134507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0.22782853176580531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8.4826439859604523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8.5588209164971119E-2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0.29255837426248998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8.1563087424103564E-2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0.85150701615042124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8.1563087424103564E-2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0.29255837426248998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0.5069181974666499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6.7535002484751141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7.6880316605041799E-2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0.30528350393193904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8.5110758436183431E-2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0.88854419624234104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8.5110758436183431E-2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0.30528350393193904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0.51054276735487747</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7.0865438787811676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0.20730653080646988</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0.27723859939059192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7.7292048728512697E-2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0.80691798046770824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7.7292048728512697E-2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0.27723859939059103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0.55516796925237522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7.5915046709851879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0.19342239156025798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0.23164959903745874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6.4582176277404812E-2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0.67422872227150776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6.4582176277404812E-2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0.23164959903745874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0.22384926043892328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8.2427042918846904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0.11870001641725558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4.7468126678412048E-2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0.49556048191280411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4.7468126678412048E-2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0.14691689036643574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9.3293658641399482</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7.6444531944011711</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6.4185655097449157</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16</c:v>
                </c:pt>
                <c:pt idx="4" formatCode="0">
                  <c:v>7</c:v>
                </c:pt>
                <c:pt idx="5" formatCode="0">
                  <c:v>16</c:v>
                </c:pt>
                <c:pt idx="6" formatCode="0">
                  <c:v>6</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7.5409215090039092</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6.7849865326959877</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6.796414319512043</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5.6077579718802637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0.19063685294620214</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0.58842167689309033</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0.16404756416785116</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1.712633205569813</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0.16404756416785204</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0.58842167689308944</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0.28935791171234371</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6.3197928620965858</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8.1613130595203032E-2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0.66206015689701392</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0.18457742183294101</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1.9269619956448345</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0.18457742183294013</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0.66206015689701481</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6.1890655635759018E-2</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4.8957230816639417</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31</c:v>
                </c:pt>
                <c:pt idx="2">
                  <c:v>6</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0.27638872398644221</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9.1849812298446132E-2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0.95889895876003273</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9.1849812298446132E-2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0.32945579441622908</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0.73515716053250912</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6.5003105441703424</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0.83040661309769526</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0.58474450280530021</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0.16302239552466524</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1.7019305909437499</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0.16302239552466524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0.4169452545218153</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6.8676651312187156</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0.36512436569505979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0.10545674611452327</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1.1009534098432496</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0.10545674611452327</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0.37826246127558338</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0.98106630847140952</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5.1990360306272043</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0.24639488075697003</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9.4909839657625561E-2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0.99084520856792135</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9.4909839657626449E-2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0.34043179664558476</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0.45833169631910486</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6.0706485965759969</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0.20620036725716773</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0.33202845651469826</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9.2567051256924771E-2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0.96638683133436309</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9.2567051256924771E-2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0.33202845651469826</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1.2657783360429677</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6.1451674734118731</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0.30155255479318699</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0.11493249685130102</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1.1998788979590356</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0.1149324968513028</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0.41225100092040989</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0.39438844977311227</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3.85513869936961</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0.13637752614588727</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5.0802445085420089E-2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0.53037029119433754</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5.0802445085420089E-2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0.18222312582980393</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9.4448477194678304E-2</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8.5470411663486825</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0.32084582121879723</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0.11828594245940227</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1.2348883924958036</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0.11828594245940138</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0.42427946411702955</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0.47745180073078153</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7.0492094545067472</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4.8957230816639417</c:v>
                </c:pt>
                <c:pt idx="1">
                  <c:v>6.4185655097449157</c:v>
                </c:pt>
                <c:pt idx="2">
                  <c:v>6.5687894449925572</c:v>
                </c:pt>
                <c:pt idx="3" formatCode="General">
                  <c:v>6.8676651312187156</c:v>
                </c:pt>
                <c:pt idx="4">
                  <c:v>4.9549528822563316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6.7874547888115169</c:v>
                </c:pt>
                <c:pt idx="1">
                  <c:v>7.8576054915094913</c:v>
                </c:pt>
                <c:pt idx="2">
                  <c:v>7.962676384641771</c:v>
                </c:pt>
                <c:pt idx="3" formatCode="General">
                  <c:v>8.2169881909637006</c:v>
                </c:pt>
                <c:pt idx="4">
                  <c:v>6.3030187844839478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0.27807087837183619</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0.43113977481948851</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0.12019854579195677</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1.2548556988866757</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0.12019854579195677</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0.43113977481948851</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0.26501445442320026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6.033971165617956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0.33550867497082848</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0.12494609973127435</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1.304419485846612</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0.12494609973127524</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0.44816876067664069</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8.4467369362485556E-2</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7.220137280125039</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0.55099504357196416</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0.534444202197351</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0.14899904778667228</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1.5555288378231396</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0.14899904778667228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0.534444202197351</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0.56934696502934479</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7.0018352857578607</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0.18628922058671726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0.26320289897928006</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7.3379000392119309E-2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0.76606631314851015</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7.3379000392119309E-2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0.26320289897928006</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6.011939845663683E-2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8.1090479718746664</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7.4641522714885191</c:v>
                </c:pt>
                <c:pt idx="1">
                  <c:v>4.2357023312548874</c:v>
                </c:pt>
                <c:pt idx="2">
                  <c:v>8.6125828701997431</c:v>
                </c:pt>
                <c:pt idx="3">
                  <c:v>8.4354337353880293</c:v>
                </c:pt>
                <c:pt idx="4">
                  <c:v>8.929854291906226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6.5325733279171949</c:v>
                </c:pt>
                <c:pt idx="1">
                  <c:v>3.79949150847817</c:v>
                </c:pt>
                <c:pt idx="2">
                  <c:v>8.3573565174024438</c:v>
                </c:pt>
                <c:pt idx="3">
                  <c:v>8.3481296111449694</c:v>
                </c:pt>
                <c:pt idx="4">
                  <c:v>8.9376783155810227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4.4893992630846924E-2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0.22964144668197584</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6.4022318414698631E-2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0.66838388592216447</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6.4022318414698631E-2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0.22964144668197584</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9.58450253127765E-2</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8.4456704207883195</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7.5475231879275837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0.29178675315189206</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8.231519503083895E-2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0.85935891244642093</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8.231519503083895E-2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0.29525610660252433</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0.44985590724841806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7.5475231879275837</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(93)</c:v>
                </c:pt>
                <c:pt idx="1">
                  <c:v>Midland Metroplitan University Hospital (84)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(93)</c:v>
                </c:pt>
                <c:pt idx="1">
                  <c:v>Midland Metroplitan University Hospital (84)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(93)</c:v>
                </c:pt>
                <c:pt idx="1">
                  <c:v>Midland Metroplitan University Hospital (84)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(93)</c:v>
                </c:pt>
                <c:pt idx="1">
                  <c:v>Midland Metroplitan University Hospital (84)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6.3242332110304167</c:v>
                </c:pt>
                <c:pt idx="1">
                  <c:v>6.3353966796821473</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(93)</c:v>
                </c:pt>
                <c:pt idx="1">
                  <c:v>Midland Metroplitan University Hospital (84)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(93)</c:v>
                </c:pt>
                <c:pt idx="1">
                  <c:v>Midland Metroplitan University Hospital (84)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(93)</c:v>
                </c:pt>
                <c:pt idx="1">
                  <c:v>Midland Metroplitan University Hospital (84)</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3.6757667889695833</c:v>
                </c:pt>
                <c:pt idx="1">
                  <c:v>3.6646033203178527</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(98)</c:v>
                </c:pt>
                <c:pt idx="1">
                  <c:v>Midland Metroplitan University Hospital (88)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(98)</c:v>
                </c:pt>
                <c:pt idx="1">
                  <c:v>Midland Metroplitan University Hospital (88)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(98)</c:v>
                </c:pt>
                <c:pt idx="1">
                  <c:v>Midland Metroplitan University Hospital (88)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(98)</c:v>
                </c:pt>
                <c:pt idx="1">
                  <c:v>Midland Metroplitan University Hospital (88)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7.2200126727979512</c:v>
                </c:pt>
                <c:pt idx="1">
                  <c:v>7.1087416956361764</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(98)</c:v>
                </c:pt>
                <c:pt idx="1">
                  <c:v>Midland Metroplitan University Hospital (88)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(98)</c:v>
                </c:pt>
                <c:pt idx="1">
                  <c:v>Midland Metroplitan University Hospital (88)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(98)</c:v>
                </c:pt>
                <c:pt idx="1">
                  <c:v>Midland Metroplitan University Hospital (88)</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2.7799873272020488</c:v>
                </c:pt>
                <c:pt idx="1">
                  <c:v>2.8912583043638236</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(356)</c:v>
                </c:pt>
                <c:pt idx="1">
                  <c:v>Midland Metroplitan University Hospital (339)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(356)</c:v>
                </c:pt>
                <c:pt idx="1">
                  <c:v>Midland Metroplitan University Hospital (339)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(356)</c:v>
                </c:pt>
                <c:pt idx="1">
                  <c:v>Midland Metroplitan University Hospital (339)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5.5723535057812903</c:v>
                </c:pt>
                <c:pt idx="1">
                  <c:v>5.429526081340236</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(356)</c:v>
                </c:pt>
                <c:pt idx="1">
                  <c:v>Midland Metroplitan University Hospital (339)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(356)</c:v>
                </c:pt>
                <c:pt idx="1">
                  <c:v>Midland Metroplitan University Hospital (339)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(356)</c:v>
                </c:pt>
                <c:pt idx="1">
                  <c:v>Midland Metroplitan University Hospital (339)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(356)</c:v>
                </c:pt>
                <c:pt idx="1">
                  <c:v>Midland Metroplitan University Hospital (339)</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4.4276464942187097</c:v>
                </c:pt>
                <c:pt idx="1">
                  <c:v>4.570473918659764</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(221)</c:v>
                </c:pt>
                <c:pt idx="1">
                  <c:v>Midland Metroplitan University Hospital (220)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(221)</c:v>
                </c:pt>
                <c:pt idx="1">
                  <c:v>Midland Metroplitan University Hospital (220)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(221)</c:v>
                </c:pt>
                <c:pt idx="1">
                  <c:v>Midland Metroplitan University Hospital (220)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(221)</c:v>
                </c:pt>
                <c:pt idx="1">
                  <c:v>Midland Metroplitan University Hospital (220)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5.3493672397455354</c:v>
                </c:pt>
                <c:pt idx="1">
                  <c:v>5.3673275368164148</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(221)</c:v>
                </c:pt>
                <c:pt idx="1">
                  <c:v>Midland Metroplitan University Hospital (220)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(221)</c:v>
                </c:pt>
                <c:pt idx="1">
                  <c:v>Midland Metroplitan University Hospital (220)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(221)</c:v>
                </c:pt>
                <c:pt idx="1">
                  <c:v>Midland Metroplitan University Hospital (220)</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4.6506327602544646</c:v>
                </c:pt>
                <c:pt idx="1">
                  <c:v>4.6326724631835852</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Sheet1!$D$2:$D$8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Sheet1!$E$2:$E$8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Sheet1!$F$2:$F$8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Sheet1!$G$2:$G$8</c:f>
              <c:numCache>
                <c:formatCode>0.0;;</c:formatCode>
                <c:ptCount val="7"/>
                <c:pt idx="0">
                  <c:v>8.4354337353880293</c:v>
                </c:pt>
                <c:pt idx="1">
                  <c:v>8.4409562178419861</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Sheet1!$H$2:$H$8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Sheet1!$I$2:$I$8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(366)</c:v>
                </c:pt>
                <c:pt idx="1">
                  <c:v>Midland Metroplitan University Hospital (347)</c:v>
                </c:pt>
                <c:pt idx="2">
                  <c:v>Sandwell General Hospital (-)</c:v>
                </c:pt>
                <c:pt idx="3">
                  <c:v>Birmingham Midland Eye Centre (Bmec) (-)</c:v>
                </c:pt>
                <c:pt idx="4">
                  <c:v>Rowley Regis Hospital (-)</c:v>
                </c:pt>
                <c:pt idx="5">
                  <c:v>Leasowes Intermediate Care Centre (-)</c:v>
                </c:pt>
                <c:pt idx="6">
                  <c:v>Birmingham Treatment Centre (-)</c:v>
                </c:pt>
              </c:strCache>
            </c:strRef>
          </c:cat>
          <c:val>
            <c:numRef>
              <c:f>Sheet1!$J$2:$J$8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1.5645662646119707</c:v>
                </c:pt>
                <c:pt idx="1">
                  <c:v>1.5590437821580139</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05/08/2025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08445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RXK | Sandwell And West Birmingham Hospitals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08445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RXK | Sandwell And West Birmingham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RXK | Sandwell And West Birmingham Hospitals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Sandwell And West Birmingham Hospitals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77799425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733734024"/>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46939629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q8_2. Were you ever prevented from sleeping at night by any of the following? Noise from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How clean was the hospital room or ward that you were in?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46647820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1451934491"/>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182794903"/>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When doctors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Were you given enough information about the care and treatment you would receive while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Thinking about any medicine you were to take at home, were you given any of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Q42. Before you left hospital, did you know what would happen next with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3508602490"/>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Were you able to get hospital food outside of set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Do you think the hospital staff did everything they could to help control your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To what extent did hospital staff involve you in decisions about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3569753179"/>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Sandwell And West Birmingham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Sandwell And West Birmingham Hospitals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373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Sleeping:</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being prevented from sleeping at night due to noise from other patients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noise from staff</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Cleanliness: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Cleanliness of hospital room or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Religious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Taking medication:</a:t>
            </a:r>
            <a:r>
              <a:rPr lang="en-GB" sz="1250">
                <a:solidFill>
                  <a:prstClr val="black"/>
                </a:solidFill>
                <a:latin typeface="Arial"/>
              </a:rPr>
              <a:t> </a:t>
            </a:r>
            <a:r>
              <a:rPr lang="en-GB" sz="1250" b="0" noProof="0">
                <a:solidFill>
                  <a:prstClr val="black"/>
                </a:solidFill>
                <a:latin typeface="Arial"/>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discussing with patient whether they would need any additional equipment in their home after leaving</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able to get hospital food outside of set mealtimes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844609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899441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91442157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7946174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559685783"/>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902866432"/>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46470557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504905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9334379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7240446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174349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28844754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40408010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935602394"/>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302085239"/>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618321"/>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34241277"/>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93470400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8837850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457645833"/>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31202833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1786826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0393130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479772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50904119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62623857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883948226"/>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978061408"/>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477583680"/>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714832085"/>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334969560"/>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8958440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7798774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666954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995850342"/>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85861941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43613884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93487484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216380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2761700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4206430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459870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77012169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14770158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7885451"/>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65397893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49336946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85247314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2918056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9579768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29745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62815439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63310378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4187164149"/>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47544138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87570118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917168203"/>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5921961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483520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762506713"/>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38929310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2524973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56925300"/>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434795132"/>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906607108"/>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911570128"/>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13682103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400004245"/>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612085241"/>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5958857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88665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65126664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420243989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09736326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25674831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3881918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7739901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547649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324434433"/>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66530809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05026602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38017203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75304491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80024034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0332640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93677271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72050109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45705405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84018910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660910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703234051"/>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863070938"/>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56252471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7893760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3718693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514663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173619545"/>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40881511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42242802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2184566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5379675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539434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18544686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9841666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06979903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9976992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9944055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48648221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6452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1361791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88140507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2393813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03046702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6652357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551577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9464923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644201848"/>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26883508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24214388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6858059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63816569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7719504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87523535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8814149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33007446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42550162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71092563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78706471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37115703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20630308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0555215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9249497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55625675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6479388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1547219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0437509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0273744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5788811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18659727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1017668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0330719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8837747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39940011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08141522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5139308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62123283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56185128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9070492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57229396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40442412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42093012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8880602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82498517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4066371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20555133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7145302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054325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3399143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86018372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1586188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52561446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1264736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1546074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85453565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9473969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08588440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516365948"/>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3460740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1877622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9975195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366</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115680153"/>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34098738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1228470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59257992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366</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82684374"/>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93509376"/>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88887727"/>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77587044"/>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94109570"/>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4594563"/>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65896735"/>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23020381"/>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66323146"/>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39712901"/>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913933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9454239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032782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754388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536574452"/>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538619447"/>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80%</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373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74%</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26%</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438066049"/>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582159686"/>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943371008"/>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351473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0886237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488621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7613405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313000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787402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676078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7436199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5387781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5666863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155550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583957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3700574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6265643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916753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9168514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3920203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1973058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027324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0966736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3350426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1870931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530777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4182416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791866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1434115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073242526"/>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533025430"/>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9505339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40397892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248928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981571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2657043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9909959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301517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7975073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1400559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69731936"/>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276086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5028251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083854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7563206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798182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4798542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9612509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1955025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5155556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4393621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8434165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13018941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174967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3742585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10873</TotalTime>
  <Words>16422</Words>
  <Application>Microsoft Office PowerPoint</Application>
  <PresentationFormat>Widescreen</PresentationFormat>
  <Paragraphs>2035</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Sandwell And West Birmingham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2025-08-05T09:11:24Z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